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58" r:id="rId5"/>
    <p:sldId id="261" r:id="rId6"/>
    <p:sldId id="260" r:id="rId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0" autoAdjust="0"/>
    <p:restoredTop sz="94162" autoAdjust="0"/>
  </p:normalViewPr>
  <p:slideViewPr>
    <p:cSldViewPr snapToGrid="0">
      <p:cViewPr>
        <p:scale>
          <a:sx n="62" d="100"/>
          <a:sy n="62" d="100"/>
        </p:scale>
        <p:origin x="38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56B90-90DE-AAD9-7413-CE4CE267B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A47DD7-EA06-6B67-0B46-DB401A7F5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32F33A-F08E-9FC5-37C9-A091BF9F3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F1E64E-1340-AD9D-6690-5E4E53C2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B73BF-C78A-FAA4-8230-7C1C78ECC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7699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52F5A-CA66-F059-073F-6D9A1C4C3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B31F4D-A310-9673-49BA-6AD1B86B5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E636E-5BB3-361D-CEF2-4517D0AD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71C9DF-AC86-FA28-E53D-37FEF42C6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FF7E6-7BD0-357C-0D7E-E6000059B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0472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EFCF7B-AF1D-91D4-BEEA-09B9910660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D4CC0A3-44D1-BFEC-2923-E4D2D5220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C151769-C8D0-67B1-AC9B-D636A2099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A30129-6AD8-6E99-0E0C-6649F7BC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DD39B9-E413-8C14-7DE5-65589450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411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3759-1244-39C7-C7A6-FD7E6857F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140D8B-280D-5388-4207-9518A4B80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D88F2-BB90-15F1-0645-0EAA2E03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34A457-893C-4CAA-C77F-4B656C5E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2D6CA5-7E5C-E0F2-C2E8-5892F5CF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016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5374A-24D1-488C-AD99-657F533C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053D4-7026-D4BB-E231-6CFED4EF5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8A5B6E-14D2-7D63-5937-A54AB4E88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87F420-8797-5731-66F8-518398C4B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3E50F9-3053-3004-FA6D-A1B4F945E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4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A962D-7AC5-81E2-0D10-E644A031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AE2A4D-CCBD-35BD-40DF-28C8883FD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433C947-D9A5-38E2-892B-79DCD090C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31F79A-E109-7EA9-55F0-474536D9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84B87FA-9C3E-F178-B559-28DC02CEA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973911-08BC-0425-EDA7-EB0B9ED7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064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1C695-951B-A25E-D123-0BF4DB9E4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3F5144B-94CC-65BC-9B77-2166CBB91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C55BB3-9B90-918C-A0AB-BB1630CA12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9D0889-BE13-E477-4A08-9360CFE4C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B0C22A1-8107-6BDC-3522-13E7806920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C637D58-2E5D-5386-1EA1-7967F2EE0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F57A00C-3CBE-191E-D502-A023D7386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A7190AF-C19D-4ABF-ECE9-60E35856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295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1110A7-24EA-94BA-CF80-A6A39BAEC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86FBDF-ACB2-6460-6EED-CC9129A4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001AB2-7DD5-546F-6FB8-08448C3A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F34F5E-0A61-FBB5-BF5D-33B398E5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29820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8F5228-31E6-EAAA-94E4-DA4470684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5166C7F-FC11-6978-1EEB-A8C2280CE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116B4E3-E812-5110-37B6-800A1F8B9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9894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FAA67-CAFA-4120-D349-12B2F02C8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78C62E-0F07-752E-B15C-2DC8ACA3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03499C-EF04-869D-4E2E-C6A04CBDE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A3AA34-926B-25D8-F164-5BFF118B8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144713-5FFB-DA28-DBCF-56AF96C6A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8F40D0-5F16-FEE5-A1EA-2F9BAE5DC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44859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A3FFA-B81E-1AFB-50C4-0D027534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AEBE80-69FA-0AFB-BC15-A686919486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5B54D85-C69E-2A13-4A88-7FA0F8EB73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DE0200-04BD-31DF-FC7F-F3E117FC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3F4996-38BF-3CB3-1B7D-5D38EBC8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7F961-BDC4-B2CA-E11A-628B533CF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683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EFD790B-B2BC-5BF9-0C4C-2DAC455E1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E75D5E-E141-BEC0-DCE8-9107FBDAB5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5CE44A-35A6-FFD3-BAAF-5867EE6D8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EA9B3-9FB1-4477-B396-E8E61D3D9FEC}" type="datetimeFigureOut">
              <a:rPr lang="es-CO" smtClean="0"/>
              <a:t>2/11/2024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9B4F4F-5CC9-6908-9633-361B7ED869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E0461E-AD9E-EE31-3C83-74AD7638A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3B5EA-E3E3-4248-AEB0-187299A584A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495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9.png"/><Relationship Id="rId4" Type="http://schemas.openxmlformats.org/officeDocument/2006/relationships/video" Target="../media/media2.mp4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Charla sobre visión estratégica para corporaciones">
            <a:extLst>
              <a:ext uri="{FF2B5EF4-FFF2-40B4-BE49-F238E27FC236}">
                <a16:creationId xmlns:a16="http://schemas.microsoft.com/office/drawing/2014/main" id="{09C9E3C1-B8D1-6741-5495-3863B720C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333341"/>
            <a:ext cx="4156363" cy="22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harla sobre visión estratégica para corporaciones">
            <a:extLst>
              <a:ext uri="{FF2B5EF4-FFF2-40B4-BE49-F238E27FC236}">
                <a16:creationId xmlns:a16="http://schemas.microsoft.com/office/drawing/2014/main" id="{462CA09A-C81C-4BD7-4EE8-6DD22ED1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44691" y="4475433"/>
            <a:ext cx="4156363" cy="224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A1BCA2F-FC7B-9234-0FCB-AAD8A2CA4F7D}"/>
              </a:ext>
            </a:extLst>
          </p:cNvPr>
          <p:cNvSpPr/>
          <p:nvPr/>
        </p:nvSpPr>
        <p:spPr>
          <a:xfrm>
            <a:off x="3057392" y="4811705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1D576FC-6530-FDE9-5913-52551D6E70A4}"/>
              </a:ext>
            </a:extLst>
          </p:cNvPr>
          <p:cNvSpPr/>
          <p:nvPr/>
        </p:nvSpPr>
        <p:spPr>
          <a:xfrm>
            <a:off x="5598860" y="4811704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4C94689-FD05-4D0E-C699-5486D92DB0AD}"/>
              </a:ext>
            </a:extLst>
          </p:cNvPr>
          <p:cNvSpPr/>
          <p:nvPr/>
        </p:nvSpPr>
        <p:spPr>
          <a:xfrm>
            <a:off x="614999" y="4811703"/>
            <a:ext cx="1725246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E2F9C9-4997-89D2-E5EF-AF00168CFB1C}"/>
              </a:ext>
            </a:extLst>
          </p:cNvPr>
          <p:cNvSpPr/>
          <p:nvPr/>
        </p:nvSpPr>
        <p:spPr>
          <a:xfrm>
            <a:off x="644118" y="2522183"/>
            <a:ext cx="1725244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23A7E273-749E-3886-2D0F-0D461337305C}"/>
              </a:ext>
            </a:extLst>
          </p:cNvPr>
          <p:cNvSpPr/>
          <p:nvPr/>
        </p:nvSpPr>
        <p:spPr>
          <a:xfrm>
            <a:off x="2950429" y="2447950"/>
            <a:ext cx="1725245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8F7FCA2B-8F4F-53E8-6667-3A50E606AEAF}"/>
              </a:ext>
            </a:extLst>
          </p:cNvPr>
          <p:cNvSpPr/>
          <p:nvPr/>
        </p:nvSpPr>
        <p:spPr>
          <a:xfrm>
            <a:off x="5512211" y="2447950"/>
            <a:ext cx="1742402" cy="1852571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52455A3-2057-5116-CC82-E013B66DC138}"/>
              </a:ext>
            </a:extLst>
          </p:cNvPr>
          <p:cNvSpPr txBox="1"/>
          <p:nvPr/>
        </p:nvSpPr>
        <p:spPr>
          <a:xfrm>
            <a:off x="7041397" y="547968"/>
            <a:ext cx="396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TITAN QR </a:t>
            </a:r>
            <a:endParaRPr lang="es-CO" sz="6000" dirty="0"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1" name="Imagen 20" descr="Hombre con camisa negra&#10;&#10;Descripción generada automáticamente">
            <a:extLst>
              <a:ext uri="{FF2B5EF4-FFF2-40B4-BE49-F238E27FC236}">
                <a16:creationId xmlns:a16="http://schemas.microsoft.com/office/drawing/2014/main" id="{EC4536AD-5435-5377-BBC3-6FF11AAAD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46" y="4811704"/>
            <a:ext cx="1725247" cy="18525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Imagen 22" descr="Un hombre posa de frente&#10;&#10;Descripción generada automáticamente">
            <a:extLst>
              <a:ext uri="{FF2B5EF4-FFF2-40B4-BE49-F238E27FC236}">
                <a16:creationId xmlns:a16="http://schemas.microsoft.com/office/drawing/2014/main" id="{39AC1B2B-6FF5-D786-B85D-F328F6681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7" y="4811703"/>
            <a:ext cx="1696127" cy="1852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Imagen 24" descr="Un hombre con un pez en la mano&#10;&#10;Descripción generada automáticamente con confianza media">
            <a:extLst>
              <a:ext uri="{FF2B5EF4-FFF2-40B4-BE49-F238E27FC236}">
                <a16:creationId xmlns:a16="http://schemas.microsoft.com/office/drawing/2014/main" id="{63E85F4E-023F-6F61-A759-6544CC9EC1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1" b="45567"/>
          <a:stretch/>
        </p:blipFill>
        <p:spPr>
          <a:xfrm>
            <a:off x="644116" y="2522182"/>
            <a:ext cx="1725245" cy="18525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Imagen 28" descr="Una mujer con el cabello largo&#10;&#10;Descripción generada automáticamente">
            <a:extLst>
              <a:ext uri="{FF2B5EF4-FFF2-40B4-BE49-F238E27FC236}">
                <a16:creationId xmlns:a16="http://schemas.microsoft.com/office/drawing/2014/main" id="{A6484D0D-DE55-A553-E212-F284EE135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711" y="4811703"/>
            <a:ext cx="1742402" cy="19073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837853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Smartphone La forma de un teléfono móvil moderno">
            <a:extLst>
              <a:ext uri="{FF2B5EF4-FFF2-40B4-BE49-F238E27FC236}">
                <a16:creationId xmlns:a16="http://schemas.microsoft.com/office/drawing/2014/main" id="{BE9C62B5-5451-B4B9-45BE-B9D0EDBD8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5" t="2989" r="26330" b="4230"/>
          <a:stretch/>
        </p:blipFill>
        <p:spPr bwMode="auto">
          <a:xfrm>
            <a:off x="2328962" y="0"/>
            <a:ext cx="4203326" cy="626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citud de trámites digitales Bancolombia para personas naturales y  jurídicas">
            <a:extLst>
              <a:ext uri="{FF2B5EF4-FFF2-40B4-BE49-F238E27FC236}">
                <a16:creationId xmlns:a16="http://schemas.microsoft.com/office/drawing/2014/main" id="{DE43FB2E-180C-64A5-D397-70752960B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74" b="89894" l="47015" r="98507">
                        <a14:foregroundMark x1="96269" y1="87766" x2="64925" y2="78191"/>
                        <a14:foregroundMark x1="64925" y1="78191" x2="61194" y2="73936"/>
                        <a14:foregroundMark x1="82090" y1="40160" x2="61194" y2="52660"/>
                        <a14:foregroundMark x1="61194" y1="52660" x2="57463" y2="59309"/>
                        <a14:foregroundMark x1="93284" y1="32181" x2="98507" y2="29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31"/>
          <a:stretch/>
        </p:blipFill>
        <p:spPr bwMode="auto">
          <a:xfrm rot="2527472">
            <a:off x="2574789" y="-1252860"/>
            <a:ext cx="620128" cy="287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50B6DB26-77C1-F434-A245-0E2EA6ACF3DA}"/>
              </a:ext>
            </a:extLst>
          </p:cNvPr>
          <p:cNvSpPr txBox="1"/>
          <p:nvPr/>
        </p:nvSpPr>
        <p:spPr>
          <a:xfrm>
            <a:off x="6185456" y="1520411"/>
            <a:ext cx="55855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¡Habilitamos las transacciones persona a persona y créditos desde Nequi para nuestros clientes!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  <p:pic>
        <p:nvPicPr>
          <p:cNvPr id="25" name="3">
            <a:hlinkClick r:id="" action="ppaction://media"/>
            <a:extLst>
              <a:ext uri="{FF2B5EF4-FFF2-40B4-BE49-F238E27FC236}">
                <a16:creationId xmlns:a16="http://schemas.microsoft.com/office/drawing/2014/main" id="{5EB3A081-FF38-F7B9-BF75-1C8A65E744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57611" y="349622"/>
            <a:ext cx="2838451" cy="5695950"/>
          </a:xfrm>
          <a:prstGeom prst="roundRect">
            <a:avLst>
              <a:gd name="adj" fmla="val 8025"/>
            </a:avLst>
          </a:prstGeom>
        </p:spPr>
      </p:pic>
      <p:pic>
        <p:nvPicPr>
          <p:cNvPr id="29" name="Imagen 28" descr="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B8890836-C0B7-967E-577F-E2ED6B88B2F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3" y="460561"/>
            <a:ext cx="2635242" cy="5695950"/>
          </a:xfrm>
          <a:prstGeom prst="rect">
            <a:avLst/>
          </a:prstGeom>
        </p:spPr>
      </p:pic>
      <p:pic>
        <p:nvPicPr>
          <p:cNvPr id="30" name="prueba borrado">
            <a:hlinkClick r:id="" action="ppaction://media"/>
            <a:extLst>
              <a:ext uri="{FF2B5EF4-FFF2-40B4-BE49-F238E27FC236}">
                <a16:creationId xmlns:a16="http://schemas.microsoft.com/office/drawing/2014/main" id="{475D0E25-2274-F066-D012-5394A7D746E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57611" y="293419"/>
            <a:ext cx="2838452" cy="5752153"/>
          </a:xfrm>
          <a:prstGeom prst="roundRect">
            <a:avLst>
              <a:gd name="adj" fmla="val 10565"/>
            </a:avLst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CAD3AD52-AD9A-CC81-F2E8-654A28836DFA}"/>
              </a:ext>
            </a:extLst>
          </p:cNvPr>
          <p:cNvSpPr/>
          <p:nvPr/>
        </p:nvSpPr>
        <p:spPr>
          <a:xfrm>
            <a:off x="5098942" y="5718875"/>
            <a:ext cx="697120" cy="326697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7556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274"/>
    </mc:Choice>
    <mc:Fallback>
      <p:transition advTm="3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182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067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  <p:bldLst>
      <p:bldP spid="20" grpId="0"/>
    </p:bldLst>
  </p:timing>
  <p:extLst>
    <p:ext uri="{E180D4A7-C9FB-4DFB-919C-405C955672EB}">
      <p14:showEvtLst xmlns:p14="http://schemas.microsoft.com/office/powerpoint/2010/main">
        <p14:playEvt time="3243" objId="6"/>
        <p14:triggerEvt type="onClick" time="3245" objId="6"/>
        <p14:stopEvt time="26892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@Bancolombia's video Tweet">
            <a:extLst>
              <a:ext uri="{FF2B5EF4-FFF2-40B4-BE49-F238E27FC236}">
                <a16:creationId xmlns:a16="http://schemas.microsoft.com/office/drawing/2014/main" id="{BBB65FD4-3E77-857E-D387-544612B9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6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714F26E4-1A9D-85A3-B20A-5F08975F5C9B}"/>
              </a:ext>
            </a:extLst>
          </p:cNvPr>
          <p:cNvSpPr/>
          <p:nvPr/>
        </p:nvSpPr>
        <p:spPr>
          <a:xfrm>
            <a:off x="0" y="1611824"/>
            <a:ext cx="526942" cy="3347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137A199-36DC-1AAA-D19B-B048A855FA14}"/>
              </a:ext>
            </a:extLst>
          </p:cNvPr>
          <p:cNvSpPr txBox="1"/>
          <p:nvPr/>
        </p:nvSpPr>
        <p:spPr>
          <a:xfrm>
            <a:off x="156275" y="426269"/>
            <a:ext cx="46649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Facilitamos la consulta transaccional P2P </a:t>
            </a:r>
          </a:p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desde el gestor transaccional y modulo administrativo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594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uadroTexto 19">
            <a:extLst>
              <a:ext uri="{FF2B5EF4-FFF2-40B4-BE49-F238E27FC236}">
                <a16:creationId xmlns:a16="http://schemas.microsoft.com/office/drawing/2014/main" id="{50B6DB26-77C1-F434-A245-0E2EA6ACF3DA}"/>
              </a:ext>
            </a:extLst>
          </p:cNvPr>
          <p:cNvSpPr txBox="1"/>
          <p:nvPr/>
        </p:nvSpPr>
        <p:spPr>
          <a:xfrm>
            <a:off x="263471" y="1828800"/>
            <a:ext cx="36679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Trabajamos en la conciliación de las transacciones por QR a través de </a:t>
            </a:r>
            <a:r>
              <a:rPr lang="es-ES" sz="3600" dirty="0" err="1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sterling</a:t>
            </a:r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 hacia </a:t>
            </a:r>
            <a:r>
              <a:rPr lang="es-ES" sz="3600" dirty="0" err="1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simetrik</a:t>
            </a:r>
            <a:r>
              <a:rPr lang="es-ES" sz="3600" dirty="0">
                <a:latin typeface="Batang" panose="02030600000101010101" pitchFamily="18" charset="-127"/>
                <a:ea typeface="Batang" panose="02030600000101010101" pitchFamily="18" charset="-127"/>
                <a:cs typeface="Roboto Condensed" panose="020F0502020204030204" pitchFamily="2" charset="0"/>
              </a:rPr>
              <a:t> </a:t>
            </a:r>
            <a:endParaRPr lang="es-CO" sz="3600" dirty="0">
              <a:latin typeface="Batang" panose="02030600000101010101" pitchFamily="18" charset="-127"/>
              <a:ea typeface="Batang" panose="02030600000101010101" pitchFamily="18" charset="-127"/>
              <a:cs typeface="Roboto Condensed" panose="020F0502020204030204" pitchFamily="2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B575BFE-5334-7EEC-40F5-7E21CBC0B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" y="2"/>
            <a:ext cx="12197715" cy="182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10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4274"/>
    </mc:Choice>
    <mc:Fallback>
      <p:transition advTm="34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  <p:extLst>
    <p:ext uri="{E180D4A7-C9FB-4DFB-919C-405C955672EB}">
      <p14:showEvtLst xmlns:p14="http://schemas.microsoft.com/office/powerpoint/2010/main">
        <p14:playEvt time="3243" objId="6"/>
        <p14:triggerEvt type="onClick" time="3245" objId="6"/>
        <p14:stopEvt time="26892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09EFA7D-ACD1-B989-646F-2FE8B5A9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326030"/>
            <a:ext cx="2752725" cy="2333625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8A83A1B-BD95-0092-2AC3-C07E429EB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439275" y="4803909"/>
            <a:ext cx="27527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2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Conoce la oferta de tarjetas mastercard - Bancolombia">
            <a:extLst>
              <a:ext uri="{FF2B5EF4-FFF2-40B4-BE49-F238E27FC236}">
                <a16:creationId xmlns:a16="http://schemas.microsoft.com/office/drawing/2014/main" id="{51485876-B75D-96CB-D062-9CA75ECE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62005" y="-454724"/>
            <a:ext cx="9895319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0440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44</Words>
  <Application>Microsoft Office PowerPoint</Application>
  <PresentationFormat>Panorámica</PresentationFormat>
  <Paragraphs>5</Paragraphs>
  <Slides>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Batang</vt:lpstr>
      <vt:lpstr>ADLaM Display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Isabel Restrepo Agudelo</dc:creator>
  <cp:lastModifiedBy>Maria Isabel Restrepo Agudelo</cp:lastModifiedBy>
  <cp:revision>1</cp:revision>
  <dcterms:created xsi:type="dcterms:W3CDTF">2024-11-02T22:28:12Z</dcterms:created>
  <dcterms:modified xsi:type="dcterms:W3CDTF">2024-11-05T22:21:54Z</dcterms:modified>
</cp:coreProperties>
</file>